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9" r:id="rId6"/>
    <p:sldId id="258" r:id="rId7"/>
    <p:sldId id="260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4D995-B9F8-4B56-9C9B-60B735329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301E1F-13BD-469A-B5AE-E2129906D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E16DCC-3619-42B3-9F13-7D3BA94B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F750F-3DCD-4064-8894-908EFCC6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5EA75-47A2-46DF-BEA8-0E647B93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3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657B1-FC56-4B09-B953-0AC26550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416317-B642-41C2-B811-328AC4980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4D3750-828A-4EDB-B5DD-609410B8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7D1C2-074C-46B2-9549-5FA8A0D0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BA1BD-B379-495D-A91F-9ABED4B9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5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199817-73AA-4235-8EB7-FC3211D28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1DD1AA-F9B7-462B-899B-BB73FC8BC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88060-4C5C-4873-9EF0-8E8EFF88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58376-F395-4D9B-B026-C1FEA76B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1BD4F-3B76-4DEF-8F97-A5D51D41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67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A137F-65C8-4927-B604-A26BE353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1F5A9D-81CE-48F9-A151-44746B2BB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FB2F5-AEF2-4921-B885-D86C692E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49A06-D8F2-42F7-9276-CAE12E81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8B3F76-0D6B-4DF9-92BC-F92B9DD6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97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4BC22-1702-4B5C-82BA-7C16E7C5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32401-3671-4B88-8F55-0A82E30B1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543BF-3ADF-40EC-B618-674B702E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747E13-AA12-4C87-9C37-A7E12894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5FB0B-6BF2-4C0A-9E78-4B4A31FF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7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A5A0D-3248-4393-A90A-85EA28A8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5B0FC-F542-4CFA-84BA-9EE9D45D4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6A48EE-F1EF-470C-9FCA-28C48E80F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AEC24-9F9C-4AEF-9F31-FFF2BBF9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EA7875-75E2-452B-860B-F77E6EF3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40CD12-9592-453C-A284-488A7805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5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45AA-391D-4B51-85C0-E4E2216B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855507-6D50-47A7-9AEA-EDE0E0D6E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99CE3A-35B2-4806-BE8C-408F1BC91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266D3A-488B-4DE8-A204-2826C2680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25D2DF-E424-4A00-AE1D-B4B55525E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D01E17-9C1D-4AF8-9120-697B132A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FF6E07-359F-4375-AF3B-1BD9743A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6ABF10-819F-4986-902E-98ECF9D1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57639-DCC8-45D8-90A3-1851F235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EBEA9A-B9E2-48D3-A883-69C73D83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194C19-66C1-45E4-8CE5-5C530FC0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8E30C0-EE28-47ED-B909-3193309A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49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14BDCC-152B-432D-9F2C-9B88AE62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832FFC-6BD9-4D8D-BB7D-C979FD57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D7B3C-BD9C-4A17-87FD-8F932EEC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B4107-8DA6-488E-8EB5-656679D5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88816-C97B-44A5-BDB3-0CB0BE1E4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4F6A95-1BB6-4EF0-BC8B-862369CD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B383C3-8BB4-442B-A493-17FCD3F0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A7546-EB2B-47B6-B122-A336D66A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405AEA-6C39-4E51-8BD4-62E43026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6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E340C-F5D3-4156-B64B-A52327840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2A6440-33EF-462D-89C0-54C91520A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9B513B-7FCC-4F77-ACC9-25599726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628F5-4E0C-4BCE-85F6-EB9B7F52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240356-345A-48BA-AAA3-CAE74994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A70EF4-6504-4F3C-B09A-952E5C45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0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6B809-014C-4906-8C61-726C3AF4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F201F2-8937-493A-8422-3A9CA0C7C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207A3-F9BF-4FCA-B52F-ECEB0755F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BBEA3-A9B2-4699-BE3C-8FF9E27F156B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21783-6DAD-4129-B8DE-DD14CA263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03F1A-30C2-419A-96A1-350FC105A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3FED8-DD64-413A-B1C2-04BE54314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77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64FCE-9E98-4F44-B447-CA00AEFF0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3572"/>
            <a:ext cx="9144000" cy="1132523"/>
          </a:xfrm>
        </p:spPr>
        <p:txBody>
          <a:bodyPr/>
          <a:lstStyle/>
          <a:p>
            <a:r>
              <a:rPr lang="en-US" altLang="ko-KR" dirty="0"/>
              <a:t>AR card game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5353F-D48A-4F7A-BEA6-B8D066809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6300"/>
            <a:ext cx="9144000" cy="1655762"/>
          </a:xfrm>
        </p:spPr>
        <p:txBody>
          <a:bodyPr/>
          <a:lstStyle/>
          <a:p>
            <a:r>
              <a:rPr lang="en-US" altLang="ko-KR" dirty="0"/>
              <a:t>Team 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800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ne_detection">
            <a:hlinkClick r:id="" action="ppaction://media"/>
            <a:extLst>
              <a:ext uri="{FF2B5EF4-FFF2-40B4-BE49-F238E27FC236}">
                <a16:creationId xmlns:a16="http://schemas.microsoft.com/office/drawing/2014/main" id="{6796EAD5-102E-4629-A533-2CE03A0642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7385" y="447742"/>
            <a:ext cx="3437229" cy="6125778"/>
          </a:xfrm>
        </p:spPr>
      </p:pic>
    </p:spTree>
    <p:extLst>
      <p:ext uri="{BB962C8B-B14F-4D97-AF65-F5344CB8AC3E}">
        <p14:creationId xmlns:p14="http://schemas.microsoft.com/office/powerpoint/2010/main" val="417360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5D2BE-923A-49FB-96A1-CA8CD4D33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420" y="2766218"/>
            <a:ext cx="3185160" cy="13255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66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6A76C6D-8F4C-44C4-B8A7-CE8EA0079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BC9858E5-4210-4C28-874D-FC568D5C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39998"/>
            <a:ext cx="10515600" cy="35124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Main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349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1FB2D65-8CC3-490E-BA10-9253F5F65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84D4486-461D-4F94-8505-E597548B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39998"/>
            <a:ext cx="10515600" cy="35124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Create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9204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28DD58-FB49-407D-98E1-42CF94EA2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5007752-88AB-4C6B-B4D5-50E80F86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39998"/>
            <a:ext cx="10515600" cy="35124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Join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765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66758-62DD-42C7-B6AF-C797F001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 Features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71BE9-DAB2-4694-8024-71C1145E2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Tracking</a:t>
            </a:r>
          </a:p>
          <a:p>
            <a:r>
              <a:rPr lang="en-US" altLang="ko-KR" dirty="0"/>
              <a:t>Plane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59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2014-7C95-4CB0-9971-F80F7626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Tracking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166540-C4A4-4B45-9B79-6B7C7B64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28" y="1934548"/>
            <a:ext cx="2356860" cy="23568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686115-926B-43FA-A4B2-B582AE63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412" y="1934548"/>
            <a:ext cx="2356860" cy="23568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541EFB-0D89-4D68-A653-5B9A1179B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96" y="1934548"/>
            <a:ext cx="2356860" cy="2356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EA995A-002A-44AD-841E-394F27D25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80" y="1934548"/>
            <a:ext cx="2356860" cy="2356860"/>
          </a:xfrm>
          <a:prstGeom prst="rect">
            <a:avLst/>
          </a:prstGeom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2D8AF8C9-D0ED-407A-8563-7B631C9AD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6274"/>
            <a:ext cx="10515600" cy="1641695"/>
          </a:xfrm>
        </p:spPr>
        <p:txBody>
          <a:bodyPr/>
          <a:lstStyle/>
          <a:p>
            <a:r>
              <a:rPr lang="en-US" altLang="ko-KR" dirty="0"/>
              <a:t>Can detect four markers at once</a:t>
            </a:r>
          </a:p>
          <a:p>
            <a:r>
              <a:rPr lang="en-US" altLang="ko-KR" dirty="0"/>
              <a:t>Random card among total 52 cards appears on the marker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91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FB1699-44C8-4DF4-B05C-6D530E2A2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9" y="1844674"/>
            <a:ext cx="3175000" cy="4449763"/>
          </a:xfrm>
        </p:spPr>
      </p:pic>
      <p:pic>
        <p:nvPicPr>
          <p:cNvPr id="7" name="그림 6" descr="텍스트, 여왕이(가) 표시된 사진&#10;&#10;자동 생성된 설명">
            <a:extLst>
              <a:ext uri="{FF2B5EF4-FFF2-40B4-BE49-F238E27FC236}">
                <a16:creationId xmlns:a16="http://schemas.microsoft.com/office/drawing/2014/main" id="{CB825717-C902-48DF-A034-3994322D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88" y="1844675"/>
            <a:ext cx="3201988" cy="4449763"/>
          </a:xfrm>
          <a:prstGeom prst="rect">
            <a:avLst/>
          </a:prstGeom>
        </p:spPr>
      </p:pic>
      <p:pic>
        <p:nvPicPr>
          <p:cNvPr id="9" name="그림 8" descr="텍스트, 여왕, 표지판, 장식이(가) 표시된 사진&#10;&#10;자동 생성된 설명">
            <a:extLst>
              <a:ext uri="{FF2B5EF4-FFF2-40B4-BE49-F238E27FC236}">
                <a16:creationId xmlns:a16="http://schemas.microsoft.com/office/drawing/2014/main" id="{868C4290-0FB9-40F8-9C7C-7C9CB4533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06" y="1844673"/>
            <a:ext cx="3190875" cy="44497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9639A2-8833-4406-AC1A-6AE5E8F4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Tracking</a:t>
            </a:r>
          </a:p>
        </p:txBody>
      </p:sp>
    </p:spTree>
    <p:extLst>
      <p:ext uri="{BB962C8B-B14F-4D97-AF65-F5344CB8AC3E}">
        <p14:creationId xmlns:p14="http://schemas.microsoft.com/office/powerpoint/2010/main" val="322189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_detection">
            <a:hlinkClick r:id="" action="ppaction://media"/>
            <a:extLst>
              <a:ext uri="{FF2B5EF4-FFF2-40B4-BE49-F238E27FC236}">
                <a16:creationId xmlns:a16="http://schemas.microsoft.com/office/drawing/2014/main" id="{94C0662B-D38B-49EB-9BBF-B38745D7D9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9772" y="240753"/>
            <a:ext cx="3577908" cy="6376493"/>
          </a:xfrm>
        </p:spPr>
      </p:pic>
    </p:spTree>
    <p:extLst>
      <p:ext uri="{BB962C8B-B14F-4D97-AF65-F5344CB8AC3E}">
        <p14:creationId xmlns:p14="http://schemas.microsoft.com/office/powerpoint/2010/main" val="265609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1DE7F-EDB3-4877-BDC3-1BAD6AED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Tracking</a:t>
            </a:r>
            <a:endParaRPr lang="ko-KR" altLang="en-US" dirty="0"/>
          </a:p>
        </p:txBody>
      </p:sp>
      <p:pic>
        <p:nvPicPr>
          <p:cNvPr id="5" name="내용 개체 틀 4" descr="바닥, 건물, 실내이(가) 표시된 사진&#10;&#10;자동 생성된 설명">
            <a:extLst>
              <a:ext uri="{FF2B5EF4-FFF2-40B4-BE49-F238E27FC236}">
                <a16:creationId xmlns:a16="http://schemas.microsoft.com/office/drawing/2014/main" id="{F42A06A6-1CB0-4D29-8B91-EB9A59E57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9" r="1826" b="5810"/>
          <a:stretch/>
        </p:blipFill>
        <p:spPr>
          <a:xfrm>
            <a:off x="1850910" y="1690688"/>
            <a:ext cx="2965999" cy="4567767"/>
          </a:xfrm>
        </p:spPr>
      </p:pic>
      <p:pic>
        <p:nvPicPr>
          <p:cNvPr id="7" name="그림 6" descr="바닥, 목재의, 건물, 목재이(가) 표시된 사진&#10;&#10;자동 생성된 설명">
            <a:extLst>
              <a:ext uri="{FF2B5EF4-FFF2-40B4-BE49-F238E27FC236}">
                <a16:creationId xmlns:a16="http://schemas.microsoft.com/office/drawing/2014/main" id="{DB20757E-1881-4613-B641-CAEB05ED0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34" y="1690688"/>
            <a:ext cx="3471316" cy="45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6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38</Words>
  <Application>Microsoft Office PowerPoint</Application>
  <PresentationFormat>와이드스크린</PresentationFormat>
  <Paragraphs>14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AR card game</vt:lpstr>
      <vt:lpstr>Main</vt:lpstr>
      <vt:lpstr>Create</vt:lpstr>
      <vt:lpstr>Join</vt:lpstr>
      <vt:lpstr>AR Features</vt:lpstr>
      <vt:lpstr>Image Tracking</vt:lpstr>
      <vt:lpstr>Image Tracking</vt:lpstr>
      <vt:lpstr>PowerPoint 프레젠테이션</vt:lpstr>
      <vt:lpstr>Plane Tracking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card game</dc:title>
  <dc:creator>yoonaa@ajou.ac.kr</dc:creator>
  <cp:lastModifiedBy>yoonaa@ajou.ac.kr</cp:lastModifiedBy>
  <cp:revision>5</cp:revision>
  <dcterms:created xsi:type="dcterms:W3CDTF">2021-04-08T16:28:27Z</dcterms:created>
  <dcterms:modified xsi:type="dcterms:W3CDTF">2021-04-08T18:08:24Z</dcterms:modified>
</cp:coreProperties>
</file>